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8" r:id="rId2"/>
    <p:sldId id="264" r:id="rId3"/>
    <p:sldId id="259" r:id="rId4"/>
    <p:sldId id="260" r:id="rId5"/>
    <p:sldId id="261" r:id="rId6"/>
    <p:sldId id="262" r:id="rId7"/>
    <p:sldId id="263" r:id="rId8"/>
  </p:sldIdLst>
  <p:sldSz cx="9906000" cy="6858000" type="A4"/>
  <p:notesSz cx="6851650" cy="974725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D5E7D6"/>
    <a:srgbClr val="E8EEEA"/>
    <a:srgbClr val="EEF3ED"/>
    <a:srgbClr val="003300"/>
    <a:srgbClr val="006600"/>
    <a:srgbClr val="FEC8A0"/>
    <a:srgbClr val="FDE9A1"/>
    <a:srgbClr val="FDF2A1"/>
    <a:srgbClr val="F7D597"/>
    <a:srgbClr val="FBE6B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5" autoAdjust="0"/>
    <p:restoredTop sz="86331" autoAdjust="0"/>
  </p:normalViewPr>
  <p:slideViewPr>
    <p:cSldViewPr>
      <p:cViewPr varScale="1">
        <p:scale>
          <a:sx n="123" d="100"/>
          <a:sy n="123" d="100"/>
        </p:scale>
        <p:origin x="-96" y="-318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20" y="-96"/>
      </p:cViewPr>
      <p:guideLst>
        <p:guide orient="horz" pos="3070"/>
        <p:guide pos="2158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0FFEB5-CF19-4A99-B656-1B9FD5EB3ECB}" type="doc">
      <dgm:prSet loTypeId="urn:microsoft.com/office/officeart/2005/8/layout/pyramid1" loCatId="pyramid" qsTypeId="urn:microsoft.com/office/officeart/2005/8/quickstyle/3d2" qsCatId="3D" csTypeId="urn:microsoft.com/office/officeart/2005/8/colors/accent1_2" csCatId="accent1" phldr="1"/>
      <dgm:spPr/>
    </dgm:pt>
    <dgm:pt modelId="{5F846057-90B3-4445-A6D7-A489FB1E25ED}">
      <dgm:prSet phldrT="[Text]"/>
      <dgm:spPr/>
      <dgm:t>
        <a:bodyPr/>
        <a:lstStyle/>
        <a:p>
          <a:r>
            <a:rPr lang="fi-FI" dirty="0" smtClean="0"/>
            <a:t>Kilpailuetu</a:t>
          </a:r>
          <a:endParaRPr lang="fi-FI" dirty="0"/>
        </a:p>
      </dgm:t>
    </dgm:pt>
    <dgm:pt modelId="{7E3996EB-A7A6-4536-A385-FEB1D62CC3FE}" type="parTrans" cxnId="{2CCF5840-FA8E-44E2-A320-0D4F4CA59FF9}">
      <dgm:prSet/>
      <dgm:spPr/>
      <dgm:t>
        <a:bodyPr/>
        <a:lstStyle/>
        <a:p>
          <a:endParaRPr lang="fi-FI"/>
        </a:p>
      </dgm:t>
    </dgm:pt>
    <dgm:pt modelId="{4FE55D2E-04AA-4B72-BA46-F886728B81C2}" type="sibTrans" cxnId="{2CCF5840-FA8E-44E2-A320-0D4F4CA59FF9}">
      <dgm:prSet/>
      <dgm:spPr/>
      <dgm:t>
        <a:bodyPr/>
        <a:lstStyle/>
        <a:p>
          <a:endParaRPr lang="fi-FI"/>
        </a:p>
      </dgm:t>
    </dgm:pt>
    <dgm:pt modelId="{ADE61199-3276-4AFB-B1DA-E5155BC3730C}">
      <dgm:prSet phldrT="[Text]"/>
      <dgm:spPr/>
      <dgm:t>
        <a:bodyPr/>
        <a:lstStyle/>
        <a:p>
          <a:r>
            <a:rPr lang="fi-FI" dirty="0" smtClean="0"/>
            <a:t>Kilpailukyky</a:t>
          </a:r>
          <a:endParaRPr lang="fi-FI" dirty="0"/>
        </a:p>
      </dgm:t>
    </dgm:pt>
    <dgm:pt modelId="{4F6D58C4-1C02-4828-94A2-B978D9FE346D}" type="parTrans" cxnId="{E9945657-07DD-495B-B946-B1EC05CA11F6}">
      <dgm:prSet/>
      <dgm:spPr/>
      <dgm:t>
        <a:bodyPr/>
        <a:lstStyle/>
        <a:p>
          <a:endParaRPr lang="fi-FI"/>
        </a:p>
      </dgm:t>
    </dgm:pt>
    <dgm:pt modelId="{3CB80F0E-5754-423E-9203-80C78FBDE96F}" type="sibTrans" cxnId="{E9945657-07DD-495B-B946-B1EC05CA11F6}">
      <dgm:prSet/>
      <dgm:spPr/>
      <dgm:t>
        <a:bodyPr/>
        <a:lstStyle/>
        <a:p>
          <a:endParaRPr lang="fi-FI"/>
        </a:p>
      </dgm:t>
    </dgm:pt>
    <dgm:pt modelId="{F72F21A1-EAC0-48D3-B1A3-4788381158B0}">
      <dgm:prSet phldrT="[Text]"/>
      <dgm:spPr/>
      <dgm:t>
        <a:bodyPr/>
        <a:lstStyle/>
        <a:p>
          <a:r>
            <a:rPr lang="fi-FI" dirty="0" smtClean="0"/>
            <a:t>Perustoiminnot</a:t>
          </a:r>
          <a:endParaRPr lang="fi-FI" dirty="0"/>
        </a:p>
      </dgm:t>
    </dgm:pt>
    <dgm:pt modelId="{1F9BCE8C-2C7B-4470-8D38-6C51BD07853C}" type="parTrans" cxnId="{686E97DB-0BB8-4F35-B8D5-804BAAC020B7}">
      <dgm:prSet/>
      <dgm:spPr/>
      <dgm:t>
        <a:bodyPr/>
        <a:lstStyle/>
        <a:p>
          <a:endParaRPr lang="fi-FI"/>
        </a:p>
      </dgm:t>
    </dgm:pt>
    <dgm:pt modelId="{30F38A4A-1AFE-463A-B3F2-A8B81442C877}" type="sibTrans" cxnId="{686E97DB-0BB8-4F35-B8D5-804BAAC020B7}">
      <dgm:prSet/>
      <dgm:spPr/>
      <dgm:t>
        <a:bodyPr/>
        <a:lstStyle/>
        <a:p>
          <a:endParaRPr lang="fi-FI"/>
        </a:p>
      </dgm:t>
    </dgm:pt>
    <dgm:pt modelId="{0C511E51-3DC3-45EE-9D22-DC17149BD7DB}" type="pres">
      <dgm:prSet presAssocID="{5C0FFEB5-CF19-4A99-B656-1B9FD5EB3ECB}" presName="Name0" presStyleCnt="0">
        <dgm:presLayoutVars>
          <dgm:dir/>
          <dgm:animLvl val="lvl"/>
          <dgm:resizeHandles val="exact"/>
        </dgm:presLayoutVars>
      </dgm:prSet>
      <dgm:spPr/>
    </dgm:pt>
    <dgm:pt modelId="{98B78872-9731-4A62-8CAD-102EAA5F11D3}" type="pres">
      <dgm:prSet presAssocID="{5F846057-90B3-4445-A6D7-A489FB1E25ED}" presName="Name8" presStyleCnt="0"/>
      <dgm:spPr/>
    </dgm:pt>
    <dgm:pt modelId="{017EC1C9-989C-4A25-9FCD-E55E4498CDAE}" type="pres">
      <dgm:prSet presAssocID="{5F846057-90B3-4445-A6D7-A489FB1E25ED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5BB9383A-17D4-4ADC-9096-BD25B9B7E7AC}" type="pres">
      <dgm:prSet presAssocID="{5F846057-90B3-4445-A6D7-A489FB1E25E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D26E40DB-2838-4FBC-8BA1-DE494F9B0D07}" type="pres">
      <dgm:prSet presAssocID="{ADE61199-3276-4AFB-B1DA-E5155BC3730C}" presName="Name8" presStyleCnt="0"/>
      <dgm:spPr/>
    </dgm:pt>
    <dgm:pt modelId="{28DE9EF5-E754-4C95-962E-96571AE23DAE}" type="pres">
      <dgm:prSet presAssocID="{ADE61199-3276-4AFB-B1DA-E5155BC3730C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1D139B8-A9BC-45A3-9D31-CFF8DDAE4459}" type="pres">
      <dgm:prSet presAssocID="{ADE61199-3276-4AFB-B1DA-E5155BC3730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AE96C05-DD87-4952-AF1B-7220B1C19B17}" type="pres">
      <dgm:prSet presAssocID="{F72F21A1-EAC0-48D3-B1A3-4788381158B0}" presName="Name8" presStyleCnt="0"/>
      <dgm:spPr/>
    </dgm:pt>
    <dgm:pt modelId="{0BE51AEF-3E06-4616-B1C3-218C6A41F72A}" type="pres">
      <dgm:prSet presAssocID="{F72F21A1-EAC0-48D3-B1A3-4788381158B0}" presName="level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EB09952-EA2E-4180-8C29-EBFD17014BE1}" type="pres">
      <dgm:prSet presAssocID="{F72F21A1-EAC0-48D3-B1A3-4788381158B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5EFAB3AF-389C-4FD6-B07C-AB6ECA894423}" type="presOf" srcId="{F72F21A1-EAC0-48D3-B1A3-4788381158B0}" destId="{0BE51AEF-3E06-4616-B1C3-218C6A41F72A}" srcOrd="0" destOrd="0" presId="urn:microsoft.com/office/officeart/2005/8/layout/pyramid1"/>
    <dgm:cxn modelId="{F07A002A-7A68-4CB3-86E5-E5689F53EAAF}" type="presOf" srcId="{F72F21A1-EAC0-48D3-B1A3-4788381158B0}" destId="{9EB09952-EA2E-4180-8C29-EBFD17014BE1}" srcOrd="1" destOrd="0" presId="urn:microsoft.com/office/officeart/2005/8/layout/pyramid1"/>
    <dgm:cxn modelId="{686E97DB-0BB8-4F35-B8D5-804BAAC020B7}" srcId="{5C0FFEB5-CF19-4A99-B656-1B9FD5EB3ECB}" destId="{F72F21A1-EAC0-48D3-B1A3-4788381158B0}" srcOrd="2" destOrd="0" parTransId="{1F9BCE8C-2C7B-4470-8D38-6C51BD07853C}" sibTransId="{30F38A4A-1AFE-463A-B3F2-A8B81442C877}"/>
    <dgm:cxn modelId="{05DF2286-34B4-4E7C-830F-8EAE54DC58F8}" type="presOf" srcId="{5F846057-90B3-4445-A6D7-A489FB1E25ED}" destId="{5BB9383A-17D4-4ADC-9096-BD25B9B7E7AC}" srcOrd="1" destOrd="0" presId="urn:microsoft.com/office/officeart/2005/8/layout/pyramid1"/>
    <dgm:cxn modelId="{C63187EA-80DA-40D8-87B9-A3DD9CD133F9}" type="presOf" srcId="{5C0FFEB5-CF19-4A99-B656-1B9FD5EB3ECB}" destId="{0C511E51-3DC3-45EE-9D22-DC17149BD7DB}" srcOrd="0" destOrd="0" presId="urn:microsoft.com/office/officeart/2005/8/layout/pyramid1"/>
    <dgm:cxn modelId="{7F0A1E50-CD80-4BF5-894D-0FE46F449C61}" type="presOf" srcId="{5F846057-90B3-4445-A6D7-A489FB1E25ED}" destId="{017EC1C9-989C-4A25-9FCD-E55E4498CDAE}" srcOrd="0" destOrd="0" presId="urn:microsoft.com/office/officeart/2005/8/layout/pyramid1"/>
    <dgm:cxn modelId="{E9945657-07DD-495B-B946-B1EC05CA11F6}" srcId="{5C0FFEB5-CF19-4A99-B656-1B9FD5EB3ECB}" destId="{ADE61199-3276-4AFB-B1DA-E5155BC3730C}" srcOrd="1" destOrd="0" parTransId="{4F6D58C4-1C02-4828-94A2-B978D9FE346D}" sibTransId="{3CB80F0E-5754-423E-9203-80C78FBDE96F}"/>
    <dgm:cxn modelId="{3C241B22-4A67-46B9-8C26-0D21172D9006}" type="presOf" srcId="{ADE61199-3276-4AFB-B1DA-E5155BC3730C}" destId="{28DE9EF5-E754-4C95-962E-96571AE23DAE}" srcOrd="0" destOrd="0" presId="urn:microsoft.com/office/officeart/2005/8/layout/pyramid1"/>
    <dgm:cxn modelId="{C4F802AC-2B59-4A7E-93EE-98BA10487412}" type="presOf" srcId="{ADE61199-3276-4AFB-B1DA-E5155BC3730C}" destId="{61D139B8-A9BC-45A3-9D31-CFF8DDAE4459}" srcOrd="1" destOrd="0" presId="urn:microsoft.com/office/officeart/2005/8/layout/pyramid1"/>
    <dgm:cxn modelId="{2CCF5840-FA8E-44E2-A320-0D4F4CA59FF9}" srcId="{5C0FFEB5-CF19-4A99-B656-1B9FD5EB3ECB}" destId="{5F846057-90B3-4445-A6D7-A489FB1E25ED}" srcOrd="0" destOrd="0" parTransId="{7E3996EB-A7A6-4536-A385-FEB1D62CC3FE}" sibTransId="{4FE55D2E-04AA-4B72-BA46-F886728B81C2}"/>
    <dgm:cxn modelId="{6F9F79A6-52BD-495C-B263-A6F7994021DF}" type="presParOf" srcId="{0C511E51-3DC3-45EE-9D22-DC17149BD7DB}" destId="{98B78872-9731-4A62-8CAD-102EAA5F11D3}" srcOrd="0" destOrd="0" presId="urn:microsoft.com/office/officeart/2005/8/layout/pyramid1"/>
    <dgm:cxn modelId="{8646EAC8-39D5-4B06-8919-50FB9AC76613}" type="presParOf" srcId="{98B78872-9731-4A62-8CAD-102EAA5F11D3}" destId="{017EC1C9-989C-4A25-9FCD-E55E4498CDAE}" srcOrd="0" destOrd="0" presId="urn:microsoft.com/office/officeart/2005/8/layout/pyramid1"/>
    <dgm:cxn modelId="{5CA5D187-DE57-4E3C-A904-AC542EA14282}" type="presParOf" srcId="{98B78872-9731-4A62-8CAD-102EAA5F11D3}" destId="{5BB9383A-17D4-4ADC-9096-BD25B9B7E7AC}" srcOrd="1" destOrd="0" presId="urn:microsoft.com/office/officeart/2005/8/layout/pyramid1"/>
    <dgm:cxn modelId="{F164CB98-C719-4FB4-92A3-95E5DB0E8413}" type="presParOf" srcId="{0C511E51-3DC3-45EE-9D22-DC17149BD7DB}" destId="{D26E40DB-2838-4FBC-8BA1-DE494F9B0D07}" srcOrd="1" destOrd="0" presId="urn:microsoft.com/office/officeart/2005/8/layout/pyramid1"/>
    <dgm:cxn modelId="{ABFEF332-1473-4871-8DDC-B9446430D174}" type="presParOf" srcId="{D26E40DB-2838-4FBC-8BA1-DE494F9B0D07}" destId="{28DE9EF5-E754-4C95-962E-96571AE23DAE}" srcOrd="0" destOrd="0" presId="urn:microsoft.com/office/officeart/2005/8/layout/pyramid1"/>
    <dgm:cxn modelId="{FA0F2DD0-69BF-4DC9-8B8B-01D11A81389C}" type="presParOf" srcId="{D26E40DB-2838-4FBC-8BA1-DE494F9B0D07}" destId="{61D139B8-A9BC-45A3-9D31-CFF8DDAE4459}" srcOrd="1" destOrd="0" presId="urn:microsoft.com/office/officeart/2005/8/layout/pyramid1"/>
    <dgm:cxn modelId="{BF889B31-576B-4708-A8CB-4BF664BAB0C5}" type="presParOf" srcId="{0C511E51-3DC3-45EE-9D22-DC17149BD7DB}" destId="{9AE96C05-DD87-4952-AF1B-7220B1C19B17}" srcOrd="2" destOrd="0" presId="urn:microsoft.com/office/officeart/2005/8/layout/pyramid1"/>
    <dgm:cxn modelId="{E2DBF43F-4770-4EB4-8C83-3EE3A43E69AA}" type="presParOf" srcId="{9AE96C05-DD87-4952-AF1B-7220B1C19B17}" destId="{0BE51AEF-3E06-4616-B1C3-218C6A41F72A}" srcOrd="0" destOrd="0" presId="urn:microsoft.com/office/officeart/2005/8/layout/pyramid1"/>
    <dgm:cxn modelId="{F59C4C27-E796-4226-B6F8-279FCBE7683F}" type="presParOf" srcId="{9AE96C05-DD87-4952-AF1B-7220B1C19B17}" destId="{9EB09952-EA2E-4180-8C29-EBFD17014BE1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543D562-CB9B-404B-B2E9-C9F573A2BCFF}" type="doc">
      <dgm:prSet loTypeId="urn:microsoft.com/office/officeart/2005/8/layout/radial1" loCatId="relationship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4938D085-064F-4643-AA23-ECD342BF22FE}">
      <dgm:prSet phldrT="[Text]" custT="1"/>
      <dgm:spPr/>
      <dgm:t>
        <a:bodyPr/>
        <a:lstStyle/>
        <a:p>
          <a:r>
            <a:rPr lang="fi-FI" sz="1400" b="1" dirty="0" smtClean="0">
              <a:solidFill>
                <a:schemeClr val="tx1"/>
              </a:solidFill>
            </a:rPr>
            <a:t>Ydin-</a:t>
          </a:r>
          <a:br>
            <a:rPr lang="fi-FI" sz="1400" b="1" dirty="0" smtClean="0">
              <a:solidFill>
                <a:schemeClr val="tx1"/>
              </a:solidFill>
            </a:rPr>
          </a:br>
          <a:r>
            <a:rPr lang="fi-FI" sz="1400" b="1" dirty="0" smtClean="0">
              <a:solidFill>
                <a:schemeClr val="tx1"/>
              </a:solidFill>
            </a:rPr>
            <a:t>kyvykkyys</a:t>
          </a:r>
          <a:endParaRPr lang="fi-FI" sz="1400" b="1" dirty="0">
            <a:solidFill>
              <a:schemeClr val="tx1"/>
            </a:solidFill>
          </a:endParaRPr>
        </a:p>
      </dgm:t>
    </dgm:pt>
    <dgm:pt modelId="{C68B6C19-6C44-42F9-B2B8-1906C9E2D3B7}" type="parTrans" cxnId="{860B03D6-2199-4C1D-8F18-BDE5A50C0DB6}">
      <dgm:prSet/>
      <dgm:spPr/>
      <dgm:t>
        <a:bodyPr/>
        <a:lstStyle/>
        <a:p>
          <a:endParaRPr lang="fi-FI"/>
        </a:p>
      </dgm:t>
    </dgm:pt>
    <dgm:pt modelId="{D40D4EA5-3E2C-4237-B040-9AD31A347E44}" type="sibTrans" cxnId="{860B03D6-2199-4C1D-8F18-BDE5A50C0DB6}">
      <dgm:prSet/>
      <dgm:spPr/>
      <dgm:t>
        <a:bodyPr/>
        <a:lstStyle/>
        <a:p>
          <a:endParaRPr lang="fi-FI"/>
        </a:p>
      </dgm:t>
    </dgm:pt>
    <dgm:pt modelId="{8018957D-0F3F-4C27-B28A-77D979B8EEA6}">
      <dgm:prSet phldrT="[Text]"/>
      <dgm:spPr/>
      <dgm:t>
        <a:bodyPr/>
        <a:lstStyle/>
        <a:p>
          <a:r>
            <a:rPr lang="fi-FI" dirty="0" smtClean="0">
              <a:solidFill>
                <a:schemeClr val="tx1"/>
              </a:solidFill>
            </a:rPr>
            <a:t>Vaikuttaja 1</a:t>
          </a:r>
          <a:endParaRPr lang="fi-FI" dirty="0">
            <a:solidFill>
              <a:schemeClr val="tx1"/>
            </a:solidFill>
          </a:endParaRPr>
        </a:p>
      </dgm:t>
    </dgm:pt>
    <dgm:pt modelId="{21C2D97F-EE25-48A4-8EBE-B55BA20FD321}" type="parTrans" cxnId="{A492F835-7C8F-414E-A4F3-57F118870CD3}">
      <dgm:prSet/>
      <dgm:spPr/>
      <dgm:t>
        <a:bodyPr/>
        <a:lstStyle/>
        <a:p>
          <a:endParaRPr lang="fi-FI"/>
        </a:p>
      </dgm:t>
    </dgm:pt>
    <dgm:pt modelId="{425B33ED-2F96-4422-B064-3558C214C693}" type="sibTrans" cxnId="{A492F835-7C8F-414E-A4F3-57F118870CD3}">
      <dgm:prSet/>
      <dgm:spPr/>
      <dgm:t>
        <a:bodyPr/>
        <a:lstStyle/>
        <a:p>
          <a:endParaRPr lang="fi-FI"/>
        </a:p>
      </dgm:t>
    </dgm:pt>
    <dgm:pt modelId="{87FC9A2A-ED89-4BAD-A3D4-B4F486150E93}">
      <dgm:prSet phldrT="[Text]"/>
      <dgm:spPr/>
      <dgm:t>
        <a:bodyPr/>
        <a:lstStyle/>
        <a:p>
          <a:r>
            <a:rPr lang="fi-FI" dirty="0" smtClean="0">
              <a:solidFill>
                <a:schemeClr val="tx1"/>
              </a:solidFill>
            </a:rPr>
            <a:t>Vaikuttaja 2</a:t>
          </a:r>
          <a:endParaRPr lang="fi-FI" dirty="0">
            <a:solidFill>
              <a:schemeClr val="tx1"/>
            </a:solidFill>
          </a:endParaRPr>
        </a:p>
      </dgm:t>
    </dgm:pt>
    <dgm:pt modelId="{A5CDDD94-2922-4AD6-9DF8-B87B3A991B9A}" type="parTrans" cxnId="{B9E51D34-66F1-4CD5-9BB4-4889FA35BA30}">
      <dgm:prSet/>
      <dgm:spPr/>
      <dgm:t>
        <a:bodyPr/>
        <a:lstStyle/>
        <a:p>
          <a:endParaRPr lang="fi-FI"/>
        </a:p>
      </dgm:t>
    </dgm:pt>
    <dgm:pt modelId="{15769480-1B94-468E-88CD-B844293058B5}" type="sibTrans" cxnId="{B9E51D34-66F1-4CD5-9BB4-4889FA35BA30}">
      <dgm:prSet/>
      <dgm:spPr/>
      <dgm:t>
        <a:bodyPr/>
        <a:lstStyle/>
        <a:p>
          <a:endParaRPr lang="fi-FI"/>
        </a:p>
      </dgm:t>
    </dgm:pt>
    <dgm:pt modelId="{0E5D6A38-BBEC-43F4-9DDB-026AFFA20B3B}">
      <dgm:prSet phldrT="[Text]"/>
      <dgm:spPr/>
      <dgm:t>
        <a:bodyPr/>
        <a:lstStyle/>
        <a:p>
          <a:r>
            <a:rPr lang="fi-FI" smtClean="0">
              <a:solidFill>
                <a:schemeClr val="tx1"/>
              </a:solidFill>
            </a:rPr>
            <a:t>Vaikuttaja 3</a:t>
          </a:r>
          <a:endParaRPr lang="fi-FI" dirty="0">
            <a:solidFill>
              <a:schemeClr val="tx1"/>
            </a:solidFill>
          </a:endParaRPr>
        </a:p>
      </dgm:t>
    </dgm:pt>
    <dgm:pt modelId="{C1CEE825-E611-4079-8761-3E48DCD8F6A6}" type="parTrans" cxnId="{BDDBA3E3-38AF-45E5-9D93-730350FBA36C}">
      <dgm:prSet/>
      <dgm:spPr/>
      <dgm:t>
        <a:bodyPr/>
        <a:lstStyle/>
        <a:p>
          <a:endParaRPr lang="fi-FI"/>
        </a:p>
      </dgm:t>
    </dgm:pt>
    <dgm:pt modelId="{C8D2B526-6076-400B-8E2D-3DDF706A1820}" type="sibTrans" cxnId="{BDDBA3E3-38AF-45E5-9D93-730350FBA36C}">
      <dgm:prSet/>
      <dgm:spPr/>
      <dgm:t>
        <a:bodyPr/>
        <a:lstStyle/>
        <a:p>
          <a:endParaRPr lang="fi-FI"/>
        </a:p>
      </dgm:t>
    </dgm:pt>
    <dgm:pt modelId="{A134FE11-6992-4094-9103-F8A9E3F45CA5}">
      <dgm:prSet phldrT="[Text]"/>
      <dgm:spPr/>
      <dgm:t>
        <a:bodyPr/>
        <a:lstStyle/>
        <a:p>
          <a:r>
            <a:rPr lang="fi-FI" smtClean="0">
              <a:solidFill>
                <a:schemeClr val="tx1"/>
              </a:solidFill>
            </a:rPr>
            <a:t>Vaikuttaja 4</a:t>
          </a:r>
          <a:endParaRPr lang="fi-FI" dirty="0">
            <a:solidFill>
              <a:schemeClr val="tx1"/>
            </a:solidFill>
          </a:endParaRPr>
        </a:p>
      </dgm:t>
    </dgm:pt>
    <dgm:pt modelId="{A8D43879-1183-44BB-9727-17C1A9B55970}" type="parTrans" cxnId="{E324A705-21ED-45B7-A1FA-1B2EB4F75D74}">
      <dgm:prSet/>
      <dgm:spPr/>
      <dgm:t>
        <a:bodyPr/>
        <a:lstStyle/>
        <a:p>
          <a:endParaRPr lang="fi-FI"/>
        </a:p>
      </dgm:t>
    </dgm:pt>
    <dgm:pt modelId="{A7C3B104-F941-4B82-8B6F-76611FC46859}" type="sibTrans" cxnId="{E324A705-21ED-45B7-A1FA-1B2EB4F75D74}">
      <dgm:prSet/>
      <dgm:spPr/>
      <dgm:t>
        <a:bodyPr/>
        <a:lstStyle/>
        <a:p>
          <a:endParaRPr lang="fi-FI"/>
        </a:p>
      </dgm:t>
    </dgm:pt>
    <dgm:pt modelId="{73855A6E-7B5D-4BB4-9F59-FA095B56DDC0}">
      <dgm:prSet phldrT="[Text]"/>
      <dgm:spPr/>
      <dgm:t>
        <a:bodyPr/>
        <a:lstStyle/>
        <a:p>
          <a:r>
            <a:rPr lang="fi-FI" smtClean="0">
              <a:solidFill>
                <a:schemeClr val="tx1"/>
              </a:solidFill>
            </a:rPr>
            <a:t>Vaikuttaja 5</a:t>
          </a:r>
          <a:endParaRPr lang="fi-FI" dirty="0">
            <a:solidFill>
              <a:schemeClr val="tx1"/>
            </a:solidFill>
          </a:endParaRPr>
        </a:p>
      </dgm:t>
    </dgm:pt>
    <dgm:pt modelId="{49AD33C1-2ACF-4347-B52B-8A7BC5254808}" type="parTrans" cxnId="{3E910EB3-145B-4ADE-B4E4-0D02D489A881}">
      <dgm:prSet/>
      <dgm:spPr/>
      <dgm:t>
        <a:bodyPr/>
        <a:lstStyle/>
        <a:p>
          <a:endParaRPr lang="fi-FI"/>
        </a:p>
      </dgm:t>
    </dgm:pt>
    <dgm:pt modelId="{B09AD099-E738-45BE-ABE0-2F12A2BB60E5}" type="sibTrans" cxnId="{3E910EB3-145B-4ADE-B4E4-0D02D489A881}">
      <dgm:prSet/>
      <dgm:spPr/>
      <dgm:t>
        <a:bodyPr/>
        <a:lstStyle/>
        <a:p>
          <a:endParaRPr lang="fi-FI"/>
        </a:p>
      </dgm:t>
    </dgm:pt>
    <dgm:pt modelId="{20033CC9-5EB7-4BCB-825C-D31F06071EE4}" type="pres">
      <dgm:prSet presAssocID="{5543D562-CB9B-404B-B2E9-C9F573A2BCF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93E1D5B9-600B-49F2-94FA-A8D74A937318}" type="pres">
      <dgm:prSet presAssocID="{4938D085-064F-4643-AA23-ECD342BF22FE}" presName="centerShape" presStyleLbl="node0" presStyleIdx="0" presStyleCnt="1"/>
      <dgm:spPr/>
      <dgm:t>
        <a:bodyPr/>
        <a:lstStyle/>
        <a:p>
          <a:endParaRPr lang="fi-FI"/>
        </a:p>
      </dgm:t>
    </dgm:pt>
    <dgm:pt modelId="{F8E5C0E6-3E08-4DF6-8632-6576CE1B9D06}" type="pres">
      <dgm:prSet presAssocID="{21C2D97F-EE25-48A4-8EBE-B55BA20FD321}" presName="Name9" presStyleLbl="parChTrans1D2" presStyleIdx="0" presStyleCnt="5"/>
      <dgm:spPr/>
      <dgm:t>
        <a:bodyPr/>
        <a:lstStyle/>
        <a:p>
          <a:endParaRPr lang="fi-FI"/>
        </a:p>
      </dgm:t>
    </dgm:pt>
    <dgm:pt modelId="{5A4C71A5-1DF4-44AB-B671-B7AB11B8D0EA}" type="pres">
      <dgm:prSet presAssocID="{21C2D97F-EE25-48A4-8EBE-B55BA20FD321}" presName="connTx" presStyleLbl="parChTrans1D2" presStyleIdx="0" presStyleCnt="5"/>
      <dgm:spPr/>
      <dgm:t>
        <a:bodyPr/>
        <a:lstStyle/>
        <a:p>
          <a:endParaRPr lang="fi-FI"/>
        </a:p>
      </dgm:t>
    </dgm:pt>
    <dgm:pt modelId="{3B517566-EC76-411E-AA9E-7344B6971925}" type="pres">
      <dgm:prSet presAssocID="{8018957D-0F3F-4C27-B28A-77D979B8EEA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1AFE7F36-A4D0-4629-9B53-E6D759363593}" type="pres">
      <dgm:prSet presAssocID="{A5CDDD94-2922-4AD6-9DF8-B87B3A991B9A}" presName="Name9" presStyleLbl="parChTrans1D2" presStyleIdx="1" presStyleCnt="5"/>
      <dgm:spPr/>
      <dgm:t>
        <a:bodyPr/>
        <a:lstStyle/>
        <a:p>
          <a:endParaRPr lang="fi-FI"/>
        </a:p>
      </dgm:t>
    </dgm:pt>
    <dgm:pt modelId="{C9881CCF-B565-478D-BF4C-879998326CEF}" type="pres">
      <dgm:prSet presAssocID="{A5CDDD94-2922-4AD6-9DF8-B87B3A991B9A}" presName="connTx" presStyleLbl="parChTrans1D2" presStyleIdx="1" presStyleCnt="5"/>
      <dgm:spPr/>
      <dgm:t>
        <a:bodyPr/>
        <a:lstStyle/>
        <a:p>
          <a:endParaRPr lang="fi-FI"/>
        </a:p>
      </dgm:t>
    </dgm:pt>
    <dgm:pt modelId="{00DD5927-07B0-41BA-851E-8757D734C000}" type="pres">
      <dgm:prSet presAssocID="{87FC9A2A-ED89-4BAD-A3D4-B4F486150E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2DEE9B8-8D51-4176-A604-A0C44E177D0B}" type="pres">
      <dgm:prSet presAssocID="{C1CEE825-E611-4079-8761-3E48DCD8F6A6}" presName="Name9" presStyleLbl="parChTrans1D2" presStyleIdx="2" presStyleCnt="5"/>
      <dgm:spPr/>
      <dgm:t>
        <a:bodyPr/>
        <a:lstStyle/>
        <a:p>
          <a:endParaRPr lang="fi-FI"/>
        </a:p>
      </dgm:t>
    </dgm:pt>
    <dgm:pt modelId="{1CD662A6-CCCB-48DA-9CD2-FDC9DC7F9ED7}" type="pres">
      <dgm:prSet presAssocID="{C1CEE825-E611-4079-8761-3E48DCD8F6A6}" presName="connTx" presStyleLbl="parChTrans1D2" presStyleIdx="2" presStyleCnt="5"/>
      <dgm:spPr/>
      <dgm:t>
        <a:bodyPr/>
        <a:lstStyle/>
        <a:p>
          <a:endParaRPr lang="fi-FI"/>
        </a:p>
      </dgm:t>
    </dgm:pt>
    <dgm:pt modelId="{ED2D8FBA-E165-46DF-87DF-4DDDF4F4075D}" type="pres">
      <dgm:prSet presAssocID="{0E5D6A38-BBEC-43F4-9DDB-026AFFA20B3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A037663-B800-41FF-B1DA-20F8D740286F}" type="pres">
      <dgm:prSet presAssocID="{A8D43879-1183-44BB-9727-17C1A9B55970}" presName="Name9" presStyleLbl="parChTrans1D2" presStyleIdx="3" presStyleCnt="5"/>
      <dgm:spPr/>
      <dgm:t>
        <a:bodyPr/>
        <a:lstStyle/>
        <a:p>
          <a:endParaRPr lang="fi-FI"/>
        </a:p>
      </dgm:t>
    </dgm:pt>
    <dgm:pt modelId="{E6354BEB-9ED7-4C01-86C7-F3ED67C593BB}" type="pres">
      <dgm:prSet presAssocID="{A8D43879-1183-44BB-9727-17C1A9B55970}" presName="connTx" presStyleLbl="parChTrans1D2" presStyleIdx="3" presStyleCnt="5"/>
      <dgm:spPr/>
      <dgm:t>
        <a:bodyPr/>
        <a:lstStyle/>
        <a:p>
          <a:endParaRPr lang="fi-FI"/>
        </a:p>
      </dgm:t>
    </dgm:pt>
    <dgm:pt modelId="{AF61FC0F-BE6F-4144-981A-0511E754498D}" type="pres">
      <dgm:prSet presAssocID="{A134FE11-6992-4094-9103-F8A9E3F45CA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E6E59499-F423-4359-BEB7-A22BD622AB26}" type="pres">
      <dgm:prSet presAssocID="{49AD33C1-2ACF-4347-B52B-8A7BC5254808}" presName="Name9" presStyleLbl="parChTrans1D2" presStyleIdx="4" presStyleCnt="5"/>
      <dgm:spPr/>
      <dgm:t>
        <a:bodyPr/>
        <a:lstStyle/>
        <a:p>
          <a:endParaRPr lang="fi-FI"/>
        </a:p>
      </dgm:t>
    </dgm:pt>
    <dgm:pt modelId="{14C6C66E-6835-4A90-B944-641541D9AC44}" type="pres">
      <dgm:prSet presAssocID="{49AD33C1-2ACF-4347-B52B-8A7BC5254808}" presName="connTx" presStyleLbl="parChTrans1D2" presStyleIdx="4" presStyleCnt="5"/>
      <dgm:spPr/>
      <dgm:t>
        <a:bodyPr/>
        <a:lstStyle/>
        <a:p>
          <a:endParaRPr lang="fi-FI"/>
        </a:p>
      </dgm:t>
    </dgm:pt>
    <dgm:pt modelId="{1F83E471-3D9B-4576-87A3-706DB52DEB39}" type="pres">
      <dgm:prSet presAssocID="{73855A6E-7B5D-4BB4-9F59-FA095B56DDC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36BAEB27-0BB8-47B7-A173-53F31F5B1146}" type="presOf" srcId="{C1CEE825-E611-4079-8761-3E48DCD8F6A6}" destId="{1CD662A6-CCCB-48DA-9CD2-FDC9DC7F9ED7}" srcOrd="1" destOrd="0" presId="urn:microsoft.com/office/officeart/2005/8/layout/radial1"/>
    <dgm:cxn modelId="{71C99204-416F-4DFB-85F9-1CD95C14DD7C}" type="presOf" srcId="{87FC9A2A-ED89-4BAD-A3D4-B4F486150E93}" destId="{00DD5927-07B0-41BA-851E-8757D734C000}" srcOrd="0" destOrd="0" presId="urn:microsoft.com/office/officeart/2005/8/layout/radial1"/>
    <dgm:cxn modelId="{49B8C5EB-922C-4905-91FA-965703E0C1C1}" type="presOf" srcId="{A8D43879-1183-44BB-9727-17C1A9B55970}" destId="{E6354BEB-9ED7-4C01-86C7-F3ED67C593BB}" srcOrd="1" destOrd="0" presId="urn:microsoft.com/office/officeart/2005/8/layout/radial1"/>
    <dgm:cxn modelId="{860B03D6-2199-4C1D-8F18-BDE5A50C0DB6}" srcId="{5543D562-CB9B-404B-B2E9-C9F573A2BCFF}" destId="{4938D085-064F-4643-AA23-ECD342BF22FE}" srcOrd="0" destOrd="0" parTransId="{C68B6C19-6C44-42F9-B2B8-1906C9E2D3B7}" sibTransId="{D40D4EA5-3E2C-4237-B040-9AD31A347E44}"/>
    <dgm:cxn modelId="{B9E51D34-66F1-4CD5-9BB4-4889FA35BA30}" srcId="{4938D085-064F-4643-AA23-ECD342BF22FE}" destId="{87FC9A2A-ED89-4BAD-A3D4-B4F486150E93}" srcOrd="1" destOrd="0" parTransId="{A5CDDD94-2922-4AD6-9DF8-B87B3A991B9A}" sibTransId="{15769480-1B94-468E-88CD-B844293058B5}"/>
    <dgm:cxn modelId="{35095691-06A4-47B4-8403-FDBA3452D883}" type="presOf" srcId="{A5CDDD94-2922-4AD6-9DF8-B87B3A991B9A}" destId="{C9881CCF-B565-478D-BF4C-879998326CEF}" srcOrd="1" destOrd="0" presId="urn:microsoft.com/office/officeart/2005/8/layout/radial1"/>
    <dgm:cxn modelId="{1F22FA31-5194-43AE-B2DA-08906A616DB4}" type="presOf" srcId="{8018957D-0F3F-4C27-B28A-77D979B8EEA6}" destId="{3B517566-EC76-411E-AA9E-7344B6971925}" srcOrd="0" destOrd="0" presId="urn:microsoft.com/office/officeart/2005/8/layout/radial1"/>
    <dgm:cxn modelId="{BDDBA3E3-38AF-45E5-9D93-730350FBA36C}" srcId="{4938D085-064F-4643-AA23-ECD342BF22FE}" destId="{0E5D6A38-BBEC-43F4-9DDB-026AFFA20B3B}" srcOrd="2" destOrd="0" parTransId="{C1CEE825-E611-4079-8761-3E48DCD8F6A6}" sibTransId="{C8D2B526-6076-400B-8E2D-3DDF706A1820}"/>
    <dgm:cxn modelId="{E324A705-21ED-45B7-A1FA-1B2EB4F75D74}" srcId="{4938D085-064F-4643-AA23-ECD342BF22FE}" destId="{A134FE11-6992-4094-9103-F8A9E3F45CA5}" srcOrd="3" destOrd="0" parTransId="{A8D43879-1183-44BB-9727-17C1A9B55970}" sibTransId="{A7C3B104-F941-4B82-8B6F-76611FC46859}"/>
    <dgm:cxn modelId="{2EF6B41C-17E0-470A-83C9-7F6F31DB36F6}" type="presOf" srcId="{49AD33C1-2ACF-4347-B52B-8A7BC5254808}" destId="{E6E59499-F423-4359-BEB7-A22BD622AB26}" srcOrd="0" destOrd="0" presId="urn:microsoft.com/office/officeart/2005/8/layout/radial1"/>
    <dgm:cxn modelId="{144A79EC-3AA1-4350-B6B5-5993285C2422}" type="presOf" srcId="{A5CDDD94-2922-4AD6-9DF8-B87B3A991B9A}" destId="{1AFE7F36-A4D0-4629-9B53-E6D759363593}" srcOrd="0" destOrd="0" presId="urn:microsoft.com/office/officeart/2005/8/layout/radial1"/>
    <dgm:cxn modelId="{09DF2AF3-5626-490F-A323-0BDEF3DFAAC8}" type="presOf" srcId="{5543D562-CB9B-404B-B2E9-C9F573A2BCFF}" destId="{20033CC9-5EB7-4BCB-825C-D31F06071EE4}" srcOrd="0" destOrd="0" presId="urn:microsoft.com/office/officeart/2005/8/layout/radial1"/>
    <dgm:cxn modelId="{83C0B33E-D4F2-4F13-A481-ACE0B50CB83A}" type="presOf" srcId="{21C2D97F-EE25-48A4-8EBE-B55BA20FD321}" destId="{F8E5C0E6-3E08-4DF6-8632-6576CE1B9D06}" srcOrd="0" destOrd="0" presId="urn:microsoft.com/office/officeart/2005/8/layout/radial1"/>
    <dgm:cxn modelId="{3E910EB3-145B-4ADE-B4E4-0D02D489A881}" srcId="{4938D085-064F-4643-AA23-ECD342BF22FE}" destId="{73855A6E-7B5D-4BB4-9F59-FA095B56DDC0}" srcOrd="4" destOrd="0" parTransId="{49AD33C1-2ACF-4347-B52B-8A7BC5254808}" sibTransId="{B09AD099-E738-45BE-ABE0-2F12A2BB60E5}"/>
    <dgm:cxn modelId="{F15EE684-2634-4AC6-B665-AD59841CC065}" type="presOf" srcId="{21C2D97F-EE25-48A4-8EBE-B55BA20FD321}" destId="{5A4C71A5-1DF4-44AB-B671-B7AB11B8D0EA}" srcOrd="1" destOrd="0" presId="urn:microsoft.com/office/officeart/2005/8/layout/radial1"/>
    <dgm:cxn modelId="{B9572417-5435-4064-BFD1-377F794FB055}" type="presOf" srcId="{C1CEE825-E611-4079-8761-3E48DCD8F6A6}" destId="{92DEE9B8-8D51-4176-A604-A0C44E177D0B}" srcOrd="0" destOrd="0" presId="urn:microsoft.com/office/officeart/2005/8/layout/radial1"/>
    <dgm:cxn modelId="{65E1871A-FDF6-4248-8C95-6837B9EB2009}" type="presOf" srcId="{0E5D6A38-BBEC-43F4-9DDB-026AFFA20B3B}" destId="{ED2D8FBA-E165-46DF-87DF-4DDDF4F4075D}" srcOrd="0" destOrd="0" presId="urn:microsoft.com/office/officeart/2005/8/layout/radial1"/>
    <dgm:cxn modelId="{088BCFD5-CE3D-42FB-96CE-1F230B257EC4}" type="presOf" srcId="{A134FE11-6992-4094-9103-F8A9E3F45CA5}" destId="{AF61FC0F-BE6F-4144-981A-0511E754498D}" srcOrd="0" destOrd="0" presId="urn:microsoft.com/office/officeart/2005/8/layout/radial1"/>
    <dgm:cxn modelId="{A4891C9E-ECAD-4E65-BE3C-F752EE0AD97F}" type="presOf" srcId="{4938D085-064F-4643-AA23-ECD342BF22FE}" destId="{93E1D5B9-600B-49F2-94FA-A8D74A937318}" srcOrd="0" destOrd="0" presId="urn:microsoft.com/office/officeart/2005/8/layout/radial1"/>
    <dgm:cxn modelId="{DE6B6594-64C8-4E3C-8BB5-24568B44ADCA}" type="presOf" srcId="{73855A6E-7B5D-4BB4-9F59-FA095B56DDC0}" destId="{1F83E471-3D9B-4576-87A3-706DB52DEB39}" srcOrd="0" destOrd="0" presId="urn:microsoft.com/office/officeart/2005/8/layout/radial1"/>
    <dgm:cxn modelId="{50531A23-DF06-4473-98B0-8398B1D2F2A6}" type="presOf" srcId="{49AD33C1-2ACF-4347-B52B-8A7BC5254808}" destId="{14C6C66E-6835-4A90-B944-641541D9AC44}" srcOrd="1" destOrd="0" presId="urn:microsoft.com/office/officeart/2005/8/layout/radial1"/>
    <dgm:cxn modelId="{A492F835-7C8F-414E-A4F3-57F118870CD3}" srcId="{4938D085-064F-4643-AA23-ECD342BF22FE}" destId="{8018957D-0F3F-4C27-B28A-77D979B8EEA6}" srcOrd="0" destOrd="0" parTransId="{21C2D97F-EE25-48A4-8EBE-B55BA20FD321}" sibTransId="{425B33ED-2F96-4422-B064-3558C214C693}"/>
    <dgm:cxn modelId="{A3A3B4C7-D8E2-492C-9163-7F66F1402B98}" type="presOf" srcId="{A8D43879-1183-44BB-9727-17C1A9B55970}" destId="{3A037663-B800-41FF-B1DA-20F8D740286F}" srcOrd="0" destOrd="0" presId="urn:microsoft.com/office/officeart/2005/8/layout/radial1"/>
    <dgm:cxn modelId="{893460F4-1FE0-4B0F-B5DA-82FB3DCBF513}" type="presParOf" srcId="{20033CC9-5EB7-4BCB-825C-D31F06071EE4}" destId="{93E1D5B9-600B-49F2-94FA-A8D74A937318}" srcOrd="0" destOrd="0" presId="urn:microsoft.com/office/officeart/2005/8/layout/radial1"/>
    <dgm:cxn modelId="{EB4ADC7E-C962-4FCD-ACFD-39E6982650E0}" type="presParOf" srcId="{20033CC9-5EB7-4BCB-825C-D31F06071EE4}" destId="{F8E5C0E6-3E08-4DF6-8632-6576CE1B9D06}" srcOrd="1" destOrd="0" presId="urn:microsoft.com/office/officeart/2005/8/layout/radial1"/>
    <dgm:cxn modelId="{765A5238-AD11-483B-80F1-3D5972F8D62F}" type="presParOf" srcId="{F8E5C0E6-3E08-4DF6-8632-6576CE1B9D06}" destId="{5A4C71A5-1DF4-44AB-B671-B7AB11B8D0EA}" srcOrd="0" destOrd="0" presId="urn:microsoft.com/office/officeart/2005/8/layout/radial1"/>
    <dgm:cxn modelId="{2645E7D4-65D4-4583-85F6-7EEEA76D8D79}" type="presParOf" srcId="{20033CC9-5EB7-4BCB-825C-D31F06071EE4}" destId="{3B517566-EC76-411E-AA9E-7344B6971925}" srcOrd="2" destOrd="0" presId="urn:microsoft.com/office/officeart/2005/8/layout/radial1"/>
    <dgm:cxn modelId="{D44E71AC-C93B-4BFD-BA90-25658A6D9FD6}" type="presParOf" srcId="{20033CC9-5EB7-4BCB-825C-D31F06071EE4}" destId="{1AFE7F36-A4D0-4629-9B53-E6D759363593}" srcOrd="3" destOrd="0" presId="urn:microsoft.com/office/officeart/2005/8/layout/radial1"/>
    <dgm:cxn modelId="{56036762-E93A-48A2-8F0B-3B6327DFBABC}" type="presParOf" srcId="{1AFE7F36-A4D0-4629-9B53-E6D759363593}" destId="{C9881CCF-B565-478D-BF4C-879998326CEF}" srcOrd="0" destOrd="0" presId="urn:microsoft.com/office/officeart/2005/8/layout/radial1"/>
    <dgm:cxn modelId="{B1100BF2-A3C9-468E-84AB-A5290E026BDA}" type="presParOf" srcId="{20033CC9-5EB7-4BCB-825C-D31F06071EE4}" destId="{00DD5927-07B0-41BA-851E-8757D734C000}" srcOrd="4" destOrd="0" presId="urn:microsoft.com/office/officeart/2005/8/layout/radial1"/>
    <dgm:cxn modelId="{B5BFFDFE-B574-4E6A-882E-84DFC72F57EB}" type="presParOf" srcId="{20033CC9-5EB7-4BCB-825C-D31F06071EE4}" destId="{92DEE9B8-8D51-4176-A604-A0C44E177D0B}" srcOrd="5" destOrd="0" presId="urn:microsoft.com/office/officeart/2005/8/layout/radial1"/>
    <dgm:cxn modelId="{A8A914A5-EE7F-4E85-BA48-F4E67CDD5F54}" type="presParOf" srcId="{92DEE9B8-8D51-4176-A604-A0C44E177D0B}" destId="{1CD662A6-CCCB-48DA-9CD2-FDC9DC7F9ED7}" srcOrd="0" destOrd="0" presId="urn:microsoft.com/office/officeart/2005/8/layout/radial1"/>
    <dgm:cxn modelId="{50021F69-0253-4B57-AFE3-963040AFD8C9}" type="presParOf" srcId="{20033CC9-5EB7-4BCB-825C-D31F06071EE4}" destId="{ED2D8FBA-E165-46DF-87DF-4DDDF4F4075D}" srcOrd="6" destOrd="0" presId="urn:microsoft.com/office/officeart/2005/8/layout/radial1"/>
    <dgm:cxn modelId="{65C09EF7-57E3-49D2-95A7-BA0D36B63417}" type="presParOf" srcId="{20033CC9-5EB7-4BCB-825C-D31F06071EE4}" destId="{3A037663-B800-41FF-B1DA-20F8D740286F}" srcOrd="7" destOrd="0" presId="urn:microsoft.com/office/officeart/2005/8/layout/radial1"/>
    <dgm:cxn modelId="{4576A036-8C29-475F-8DD7-C1383616B62A}" type="presParOf" srcId="{3A037663-B800-41FF-B1DA-20F8D740286F}" destId="{E6354BEB-9ED7-4C01-86C7-F3ED67C593BB}" srcOrd="0" destOrd="0" presId="urn:microsoft.com/office/officeart/2005/8/layout/radial1"/>
    <dgm:cxn modelId="{E8B22BA5-DC19-4A8B-92D2-3204AEC7D831}" type="presParOf" srcId="{20033CC9-5EB7-4BCB-825C-D31F06071EE4}" destId="{AF61FC0F-BE6F-4144-981A-0511E754498D}" srcOrd="8" destOrd="0" presId="urn:microsoft.com/office/officeart/2005/8/layout/radial1"/>
    <dgm:cxn modelId="{CB18DB59-7FCD-4D13-B30B-67EF1F9B5F3B}" type="presParOf" srcId="{20033CC9-5EB7-4BCB-825C-D31F06071EE4}" destId="{E6E59499-F423-4359-BEB7-A22BD622AB26}" srcOrd="9" destOrd="0" presId="urn:microsoft.com/office/officeart/2005/8/layout/radial1"/>
    <dgm:cxn modelId="{729DD0DB-97F4-4C09-A82B-68C75BE30892}" type="presParOf" srcId="{E6E59499-F423-4359-BEB7-A22BD622AB26}" destId="{14C6C66E-6835-4A90-B944-641541D9AC44}" srcOrd="0" destOrd="0" presId="urn:microsoft.com/office/officeart/2005/8/layout/radial1"/>
    <dgm:cxn modelId="{C9196BF2-D97A-4AD2-9912-45DA0C806828}" type="presParOf" srcId="{20033CC9-5EB7-4BCB-825C-D31F06071EE4}" destId="{1F83E471-3D9B-4576-87A3-706DB52DEB39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7EC1C9-989C-4A25-9FCD-E55E4498CDAE}">
      <dsp:nvSpPr>
        <dsp:cNvPr id="0" name=""/>
        <dsp:cNvSpPr/>
      </dsp:nvSpPr>
      <dsp:spPr>
        <a:xfrm>
          <a:off x="2997200" y="0"/>
          <a:ext cx="2997200" cy="1498600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900" kern="1200" dirty="0" smtClean="0"/>
            <a:t>Kilpailuetu</a:t>
          </a:r>
          <a:endParaRPr lang="fi-FI" sz="4900" kern="1200" dirty="0"/>
        </a:p>
      </dsp:txBody>
      <dsp:txXfrm>
        <a:off x="2997200" y="0"/>
        <a:ext cx="2997200" cy="1498600"/>
      </dsp:txXfrm>
    </dsp:sp>
    <dsp:sp modelId="{28DE9EF5-E754-4C95-962E-96571AE23DAE}">
      <dsp:nvSpPr>
        <dsp:cNvPr id="0" name=""/>
        <dsp:cNvSpPr/>
      </dsp:nvSpPr>
      <dsp:spPr>
        <a:xfrm>
          <a:off x="1498600" y="1498600"/>
          <a:ext cx="5994400" cy="1498600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900" kern="1200" dirty="0" smtClean="0"/>
            <a:t>Kilpailukyky</a:t>
          </a:r>
          <a:endParaRPr lang="fi-FI" sz="4900" kern="1200" dirty="0"/>
        </a:p>
      </dsp:txBody>
      <dsp:txXfrm>
        <a:off x="2547619" y="1498600"/>
        <a:ext cx="3896360" cy="1498600"/>
      </dsp:txXfrm>
    </dsp:sp>
    <dsp:sp modelId="{0BE51AEF-3E06-4616-B1C3-218C6A41F72A}">
      <dsp:nvSpPr>
        <dsp:cNvPr id="0" name=""/>
        <dsp:cNvSpPr/>
      </dsp:nvSpPr>
      <dsp:spPr>
        <a:xfrm>
          <a:off x="0" y="2997200"/>
          <a:ext cx="8991600" cy="1498600"/>
        </a:xfrm>
        <a:prstGeom prst="trapezoid">
          <a:avLst>
            <a:gd name="adj" fmla="val 10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lvl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900" kern="1200" dirty="0" smtClean="0"/>
            <a:t>Perustoiminnot</a:t>
          </a:r>
          <a:endParaRPr lang="fi-FI" sz="4900" kern="1200" dirty="0"/>
        </a:p>
      </dsp:txBody>
      <dsp:txXfrm>
        <a:off x="1573529" y="2997200"/>
        <a:ext cx="5844540" cy="14986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3E1D5B9-600B-49F2-94FA-A8D74A937318}">
      <dsp:nvSpPr>
        <dsp:cNvPr id="0" name=""/>
        <dsp:cNvSpPr/>
      </dsp:nvSpPr>
      <dsp:spPr>
        <a:xfrm>
          <a:off x="3779216" y="1883985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b="1" kern="1200" dirty="0" smtClean="0">
              <a:solidFill>
                <a:schemeClr val="tx1"/>
              </a:solidFill>
            </a:rPr>
            <a:t>Ydin-</a:t>
          </a:r>
          <a:br>
            <a:rPr lang="fi-FI" sz="1400" b="1" kern="1200" dirty="0" smtClean="0">
              <a:solidFill>
                <a:schemeClr val="tx1"/>
              </a:solidFill>
            </a:rPr>
          </a:br>
          <a:r>
            <a:rPr lang="fi-FI" sz="1400" b="1" kern="1200" dirty="0" smtClean="0">
              <a:solidFill>
                <a:schemeClr val="tx1"/>
              </a:solidFill>
            </a:rPr>
            <a:t>kyvykkyys</a:t>
          </a:r>
          <a:endParaRPr lang="fi-FI" sz="1400" b="1" kern="1200" dirty="0">
            <a:solidFill>
              <a:schemeClr val="tx1"/>
            </a:solidFill>
          </a:endParaRPr>
        </a:p>
      </dsp:txBody>
      <dsp:txXfrm>
        <a:off x="3779216" y="1883985"/>
        <a:ext cx="1433166" cy="1433166"/>
      </dsp:txXfrm>
    </dsp:sp>
    <dsp:sp modelId="{F8E5C0E6-3E08-4DF6-8632-6576CE1B9D06}">
      <dsp:nvSpPr>
        <dsp:cNvPr id="0" name=""/>
        <dsp:cNvSpPr/>
      </dsp:nvSpPr>
      <dsp:spPr>
        <a:xfrm rot="16200000">
          <a:off x="4279351" y="1653192"/>
          <a:ext cx="432896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32896" y="1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16200000">
        <a:off x="4484977" y="1656715"/>
        <a:ext cx="21644" cy="21644"/>
      </dsp:txXfrm>
    </dsp:sp>
    <dsp:sp modelId="{3B517566-EC76-411E-AA9E-7344B6971925}">
      <dsp:nvSpPr>
        <dsp:cNvPr id="0" name=""/>
        <dsp:cNvSpPr/>
      </dsp:nvSpPr>
      <dsp:spPr>
        <a:xfrm>
          <a:off x="3779216" y="17922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Vaikuttaja 1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3779216" y="17922"/>
        <a:ext cx="1433166" cy="1433166"/>
      </dsp:txXfrm>
    </dsp:sp>
    <dsp:sp modelId="{1AFE7F36-A4D0-4629-9B53-E6D759363593}">
      <dsp:nvSpPr>
        <dsp:cNvPr id="0" name=""/>
        <dsp:cNvSpPr/>
      </dsp:nvSpPr>
      <dsp:spPr>
        <a:xfrm rot="20520000">
          <a:off x="5166717" y="2297901"/>
          <a:ext cx="432896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32896" y="1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20520000">
        <a:off x="5372343" y="2301424"/>
        <a:ext cx="21644" cy="21644"/>
      </dsp:txXfrm>
    </dsp:sp>
    <dsp:sp modelId="{00DD5927-07B0-41BA-851E-8757D734C000}">
      <dsp:nvSpPr>
        <dsp:cNvPr id="0" name=""/>
        <dsp:cNvSpPr/>
      </dsp:nvSpPr>
      <dsp:spPr>
        <a:xfrm>
          <a:off x="5553948" y="1307340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dirty="0" smtClean="0">
              <a:solidFill>
                <a:schemeClr val="tx1"/>
              </a:solidFill>
            </a:rPr>
            <a:t>Vaikuttaja 2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5553948" y="1307340"/>
        <a:ext cx="1433166" cy="1433166"/>
      </dsp:txXfrm>
    </dsp:sp>
    <dsp:sp modelId="{92DEE9B8-8D51-4176-A604-A0C44E177D0B}">
      <dsp:nvSpPr>
        <dsp:cNvPr id="0" name=""/>
        <dsp:cNvSpPr/>
      </dsp:nvSpPr>
      <dsp:spPr>
        <a:xfrm rot="3240000">
          <a:off x="4827773" y="3341062"/>
          <a:ext cx="432896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32896" y="1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3240000">
        <a:off x="5033399" y="3344585"/>
        <a:ext cx="21644" cy="21644"/>
      </dsp:txXfrm>
    </dsp:sp>
    <dsp:sp modelId="{ED2D8FBA-E165-46DF-87DF-4DDDF4F4075D}">
      <dsp:nvSpPr>
        <dsp:cNvPr id="0" name=""/>
        <dsp:cNvSpPr/>
      </dsp:nvSpPr>
      <dsp:spPr>
        <a:xfrm>
          <a:off x="4876061" y="3393662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smtClean="0">
              <a:solidFill>
                <a:schemeClr val="tx1"/>
              </a:solidFill>
            </a:rPr>
            <a:t>Vaikuttaja 3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4876061" y="3393662"/>
        <a:ext cx="1433166" cy="1433166"/>
      </dsp:txXfrm>
    </dsp:sp>
    <dsp:sp modelId="{3A037663-B800-41FF-B1DA-20F8D740286F}">
      <dsp:nvSpPr>
        <dsp:cNvPr id="0" name=""/>
        <dsp:cNvSpPr/>
      </dsp:nvSpPr>
      <dsp:spPr>
        <a:xfrm rot="7560000">
          <a:off x="3730929" y="3341062"/>
          <a:ext cx="432896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32896" y="1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7560000">
        <a:off x="3936555" y="3344585"/>
        <a:ext cx="21644" cy="21644"/>
      </dsp:txXfrm>
    </dsp:sp>
    <dsp:sp modelId="{AF61FC0F-BE6F-4144-981A-0511E754498D}">
      <dsp:nvSpPr>
        <dsp:cNvPr id="0" name=""/>
        <dsp:cNvSpPr/>
      </dsp:nvSpPr>
      <dsp:spPr>
        <a:xfrm>
          <a:off x="2682372" y="3393662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smtClean="0">
              <a:solidFill>
                <a:schemeClr val="tx1"/>
              </a:solidFill>
            </a:rPr>
            <a:t>Vaikuttaja 4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2682372" y="3393662"/>
        <a:ext cx="1433166" cy="1433166"/>
      </dsp:txXfrm>
    </dsp:sp>
    <dsp:sp modelId="{E6E59499-F423-4359-BEB7-A22BD622AB26}">
      <dsp:nvSpPr>
        <dsp:cNvPr id="0" name=""/>
        <dsp:cNvSpPr/>
      </dsp:nvSpPr>
      <dsp:spPr>
        <a:xfrm rot="11880000">
          <a:off x="3391986" y="2297901"/>
          <a:ext cx="432896" cy="28690"/>
        </a:xfrm>
        <a:custGeom>
          <a:avLst/>
          <a:gdLst/>
          <a:ahLst/>
          <a:cxnLst/>
          <a:rect l="0" t="0" r="0" b="0"/>
          <a:pathLst>
            <a:path>
              <a:moveTo>
                <a:pt x="0" y="14345"/>
              </a:moveTo>
              <a:lnTo>
                <a:pt x="432896" y="1434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i-FI" sz="500" kern="1200"/>
        </a:p>
      </dsp:txBody>
      <dsp:txXfrm rot="11880000">
        <a:off x="3597611" y="2301424"/>
        <a:ext cx="21644" cy="21644"/>
      </dsp:txXfrm>
    </dsp:sp>
    <dsp:sp modelId="{1F83E471-3D9B-4576-87A3-706DB52DEB39}">
      <dsp:nvSpPr>
        <dsp:cNvPr id="0" name=""/>
        <dsp:cNvSpPr/>
      </dsp:nvSpPr>
      <dsp:spPr>
        <a:xfrm>
          <a:off x="2004485" y="1307340"/>
          <a:ext cx="1433166" cy="143316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 smtClean="0">
              <a:solidFill>
                <a:schemeClr val="tx1"/>
              </a:solidFill>
            </a:rPr>
            <a:t>Vaikuttaja 5</a:t>
          </a:r>
          <a:endParaRPr lang="fi-FI" sz="1800" kern="1200" dirty="0">
            <a:solidFill>
              <a:schemeClr val="tx1"/>
            </a:solidFill>
          </a:endParaRPr>
        </a:p>
      </dsp:txBody>
      <dsp:txXfrm>
        <a:off x="2004485" y="1307340"/>
        <a:ext cx="1433166" cy="14331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69850" y="9339263"/>
            <a:ext cx="968375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702" tIns="44555" rIns="90702" bIns="44555" anchor="ctr">
            <a:spAutoFit/>
          </a:bodyPr>
          <a:lstStyle/>
          <a:p>
            <a:pPr defTabSz="915988"/>
            <a:fld id="{393E574F-498A-4045-A8C1-703E12B17E83}" type="datetime1">
              <a:rPr lang="en-GB" sz="1400"/>
              <a:pPr defTabSz="915988"/>
              <a:t>04/05/2011</a:t>
            </a:fld>
            <a:endParaRPr lang="en-GB" sz="1400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6384925" y="9339263"/>
            <a:ext cx="396875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702" tIns="44555" rIns="90702" bIns="44555" anchor="ctr">
            <a:spAutoFit/>
          </a:bodyPr>
          <a:lstStyle/>
          <a:p>
            <a:pPr algn="r" defTabSz="915988"/>
            <a:fld id="{1C8064D0-BC2A-4466-9F69-F571C5925368}" type="slidenum">
              <a:rPr lang="en-GB" sz="1400"/>
              <a:pPr algn="r" defTabSz="915988"/>
              <a:t>‹#›</a:t>
            </a:fld>
            <a:endParaRPr lang="en-GB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632325"/>
            <a:ext cx="5026025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702" tIns="44555" rIns="90702" bIns="44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notes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0438" y="850900"/>
            <a:ext cx="4932362" cy="34147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9850" y="107950"/>
            <a:ext cx="1560513" cy="3000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702" tIns="44555" rIns="90702" bIns="44555" anchor="ctr">
            <a:spAutoFit/>
          </a:bodyPr>
          <a:lstStyle/>
          <a:p>
            <a:pPr defTabSz="915988"/>
            <a:r>
              <a:rPr lang="en-GB" sz="1400"/>
              <a:t>Jyrki Kontio, HUT</a:t>
            </a: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9850" y="9339263"/>
            <a:ext cx="968375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702" tIns="44555" rIns="90702" bIns="44555" anchor="ctr">
            <a:spAutoFit/>
          </a:bodyPr>
          <a:lstStyle/>
          <a:p>
            <a:pPr defTabSz="915988"/>
            <a:fld id="{61B792A9-E4CA-4AF9-A650-E48D4775D6FC}" type="datetime1">
              <a:rPr lang="en-GB" sz="1400"/>
              <a:pPr defTabSz="915988"/>
              <a:t>04/05/2011</a:t>
            </a:fld>
            <a:endParaRPr lang="en-GB" sz="1400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6384925" y="9339263"/>
            <a:ext cx="396875" cy="3000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702" tIns="44555" rIns="90702" bIns="44555" anchor="ctr">
            <a:spAutoFit/>
          </a:bodyPr>
          <a:lstStyle/>
          <a:p>
            <a:pPr algn="r" defTabSz="915988"/>
            <a:fld id="{D448F260-4896-4000-B2E3-73DCFFE7417A}" type="slidenum">
              <a:rPr lang="en-GB" sz="1400"/>
              <a:pPr algn="r" defTabSz="915988"/>
              <a:t>‹#›</a:t>
            </a:fld>
            <a:endParaRPr lang="en-GB"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43750" y="228600"/>
            <a:ext cx="23050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228600"/>
            <a:ext cx="67627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419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752600"/>
            <a:ext cx="4419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41" name="Object 17"/>
          <p:cNvGraphicFramePr>
            <a:graphicFrameLocks noChangeAspect="1"/>
          </p:cNvGraphicFramePr>
          <p:nvPr/>
        </p:nvGraphicFramePr>
        <p:xfrm flipV="1">
          <a:off x="0" y="1295400"/>
          <a:ext cx="9906000" cy="214313"/>
        </p:xfrm>
        <a:graphic>
          <a:graphicData uri="http://schemas.openxmlformats.org/presentationml/2006/ole">
            <p:oleObj spid="_x0000_s1041" name="Clip" r:id="rId14" imgW="3904762" imgH="85669" progId="">
              <p:embed/>
            </p:oleObj>
          </a:graphicData>
        </a:graphic>
      </p:graphicFrame>
      <p:sp>
        <p:nvSpPr>
          <p:cNvPr id="102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991600" cy="449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71414"/>
            <a:ext cx="7772400" cy="115254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GB" dirty="0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107950" y="6598979"/>
            <a:ext cx="2109553" cy="25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r>
              <a:rPr lang="en-GB" sz="1100" dirty="0"/>
              <a:t>© Jyrki Kontio, R &amp; D-Ware Oy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518025" y="6598979"/>
            <a:ext cx="888065" cy="25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ctr"/>
            <a:fld id="{053B4801-AE72-4C59-A309-DBDC55A35E6C}" type="datetime1">
              <a:rPr lang="en-GB" sz="1100"/>
              <a:pPr algn="ctr"/>
              <a:t>04/05/2011</a:t>
            </a:fld>
            <a:endParaRPr lang="en-GB" sz="11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443786" y="6598979"/>
            <a:ext cx="354264" cy="2590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D5F4DDD2-3E68-4DD7-BEDC-73E7A97A621F}" type="slidenum">
              <a:rPr lang="en-GB" sz="1100"/>
              <a:pPr algn="r"/>
              <a:t>‹#›</a:t>
            </a:fld>
            <a:endParaRPr lang="en-GB" sz="1100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53400" y="304800"/>
            <a:ext cx="1600200" cy="869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0033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rgbClr val="FF0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0099"/>
        </a:buClr>
        <a:buSzPct val="80000"/>
        <a:buFont typeface="ZapfDingbats" pitchFamily="82" charset="2"/>
        <a:buChar char="u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–"/>
        <a:defRPr sz="2400">
          <a:solidFill>
            <a:schemeClr val="tx1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5000"/>
        <a:buFont typeface="Monotype Sorts" charset="2"/>
        <a:buChar char="l"/>
        <a:defRPr sz="2000">
          <a:solidFill>
            <a:schemeClr val="tx1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0000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creativecommons.org/licenses/by-nc-nd/3.0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586607"/>
          </a:xfrm>
        </p:spPr>
        <p:txBody>
          <a:bodyPr/>
          <a:lstStyle/>
          <a:p>
            <a:r>
              <a:rPr lang="fi-FI" sz="3600" dirty="0" smtClean="0"/>
              <a:t>Kilpailukykyisen innovaatioprosessin kehittäminen ja johtaminen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2400" dirty="0" smtClean="0"/>
              <a:t/>
            </a:r>
            <a:br>
              <a:rPr lang="fi-FI" sz="2400" dirty="0" smtClean="0"/>
            </a:br>
            <a:r>
              <a:rPr lang="fi-FI" sz="2400" dirty="0" smtClean="0"/>
              <a:t>Harjoitusmateriaalit</a:t>
            </a:r>
            <a:endParaRPr lang="fi-FI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Jyrki Kontio, Ph.D.</a:t>
            </a:r>
          </a:p>
          <a:p>
            <a:endParaRPr lang="fi-FI" sz="2000" dirty="0" smtClean="0"/>
          </a:p>
          <a:p>
            <a:r>
              <a:rPr lang="fi-FI" sz="2000" dirty="0" smtClean="0"/>
              <a:t>Aalto PRO </a:t>
            </a:r>
          </a:p>
          <a:p>
            <a:r>
              <a:rPr lang="fi-FI" sz="2000" dirty="0" smtClean="0"/>
              <a:t>Product </a:t>
            </a:r>
            <a:r>
              <a:rPr lang="fi-FI" sz="2000" dirty="0" smtClean="0"/>
              <a:t>Management, 22.3.2011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204282" y="5967731"/>
            <a:ext cx="253466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800" dirty="0" smtClean="0">
                <a:latin typeface="Calibri" pitchFamily="34" charset="0"/>
              </a:rPr>
              <a:t>© Copyright </a:t>
            </a:r>
            <a:r>
              <a:rPr lang="en-US" sz="800" dirty="0">
                <a:latin typeface="Calibri" pitchFamily="34" charset="0"/>
              </a:rPr>
              <a:t>Jyrki Kontio, </a:t>
            </a:r>
            <a:r>
              <a:rPr lang="en-US" sz="800" dirty="0" smtClean="0">
                <a:latin typeface="Calibri" pitchFamily="34" charset="0"/>
              </a:rPr>
              <a:t>2011</a:t>
            </a:r>
            <a:endParaRPr lang="en-US" sz="800" dirty="0">
              <a:latin typeface="Calibri" pitchFamily="34" charset="0"/>
            </a:endParaRPr>
          </a:p>
          <a:p>
            <a:r>
              <a:rPr lang="en-US" sz="800" dirty="0">
                <a:latin typeface="Calibri" pitchFamily="34" charset="0"/>
              </a:rPr>
              <a:t>Information about the use and licensing of this material:</a:t>
            </a:r>
          </a:p>
          <a:p>
            <a:r>
              <a:rPr lang="en-US" sz="800" dirty="0">
                <a:latin typeface="Calibri" pitchFamily="34" charset="0"/>
                <a:hlinkClick r:id="rId2"/>
              </a:rPr>
              <a:t>http://creativecommons.org/licenses/by-nc-nd/3.0/</a:t>
            </a:r>
            <a:endParaRPr lang="en-US" sz="800" dirty="0">
              <a:latin typeface="Calibri" pitchFamily="34" charset="0"/>
            </a:endParaRPr>
          </a:p>
        </p:txBody>
      </p:sp>
      <p:pic>
        <p:nvPicPr>
          <p:cNvPr id="7" name="Picture 5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4157" y="6069331"/>
            <a:ext cx="838200" cy="29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14" name="Group 13"/>
          <p:cNvGrpSpPr/>
          <p:nvPr/>
        </p:nvGrpSpPr>
        <p:grpSpPr>
          <a:xfrm>
            <a:off x="632520" y="1700808"/>
            <a:ext cx="2592288" cy="1818331"/>
            <a:chOff x="632520" y="1700808"/>
            <a:chExt cx="2592288" cy="1818331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32520" y="2060848"/>
              <a:ext cx="2592288" cy="1458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0" name="TextBox 9"/>
            <p:cNvSpPr txBox="1"/>
            <p:nvPr/>
          </p:nvSpPr>
          <p:spPr>
            <a:xfrm>
              <a:off x="920552" y="1700808"/>
              <a:ext cx="20162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 smtClean="0"/>
                <a:t>Arvolupaus</a:t>
              </a:r>
              <a:endParaRPr lang="fi-FI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656856" y="1484784"/>
            <a:ext cx="5755877" cy="2241377"/>
            <a:chOff x="3656856" y="1556792"/>
            <a:chExt cx="5755877" cy="2241377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656856" y="1556792"/>
              <a:ext cx="3240360" cy="1637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673080" y="2204864"/>
              <a:ext cx="3739653" cy="15933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1" name="TextBox 10"/>
            <p:cNvSpPr txBox="1"/>
            <p:nvPr/>
          </p:nvSpPr>
          <p:spPr>
            <a:xfrm>
              <a:off x="6249144" y="1772816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 smtClean="0"/>
                <a:t>Ydinkyvykkyydet</a:t>
              </a:r>
              <a:endParaRPr lang="fi-FI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529064" y="4509120"/>
            <a:ext cx="4115357" cy="1887736"/>
            <a:chOff x="3944888" y="4581128"/>
            <a:chExt cx="4115357" cy="1887736"/>
          </a:xfrm>
        </p:grpSpPr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36976" y="4653136"/>
              <a:ext cx="3323269" cy="18157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TextBox 11"/>
            <p:cNvSpPr txBox="1"/>
            <p:nvPr/>
          </p:nvSpPr>
          <p:spPr>
            <a:xfrm>
              <a:off x="3944888" y="4581128"/>
              <a:ext cx="273630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 smtClean="0"/>
                <a:t>Kyvykkyystekijät</a:t>
              </a:r>
              <a:endParaRPr lang="fi-FI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16496" y="4293096"/>
            <a:ext cx="3816424" cy="2058961"/>
            <a:chOff x="416496" y="4293096"/>
            <a:chExt cx="3816424" cy="2058961"/>
          </a:xfrm>
        </p:grpSpPr>
        <p:pic>
          <p:nvPicPr>
            <p:cNvPr id="2054" name="Picture 6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848544" y="4797152"/>
              <a:ext cx="3384376" cy="15549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3" name="TextBox 12"/>
            <p:cNvSpPr txBox="1"/>
            <p:nvPr/>
          </p:nvSpPr>
          <p:spPr>
            <a:xfrm>
              <a:off x="416496" y="4293096"/>
              <a:ext cx="338437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i-FI" dirty="0" smtClean="0"/>
                <a:t>Kyvykkyysroadmap</a:t>
              </a:r>
              <a:endParaRPr lang="fi-FI" dirty="0"/>
            </a:p>
          </p:txBody>
        </p:sp>
      </p:grpSp>
      <p:sp>
        <p:nvSpPr>
          <p:cNvPr id="18" name="Right Arrow 17"/>
          <p:cNvSpPr/>
          <p:nvPr/>
        </p:nvSpPr>
        <p:spPr bwMode="auto">
          <a:xfrm>
            <a:off x="3296816" y="2276872"/>
            <a:ext cx="792088" cy="504056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ight Arrow 18"/>
          <p:cNvSpPr/>
          <p:nvPr/>
        </p:nvSpPr>
        <p:spPr bwMode="auto">
          <a:xfrm rot="5400000">
            <a:off x="6897216" y="3789040"/>
            <a:ext cx="792088" cy="504056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 rot="10800000">
            <a:off x="4448944" y="5085184"/>
            <a:ext cx="792088" cy="504056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i-FI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Arvolupaus</a:t>
            </a:r>
            <a:endParaRPr lang="fi-F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7584" y="1700808"/>
          <a:ext cx="7776864" cy="4306179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2666353"/>
                <a:gridCol w="5110511"/>
              </a:tblGrid>
              <a:tr h="963271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noProof="0" dirty="0" smtClean="0">
                          <a:solidFill>
                            <a:schemeClr val="tx1"/>
                          </a:solidFill>
                        </a:rPr>
                        <a:t>Kenelle?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noProof="0" dirty="0" smtClean="0">
                          <a:solidFill>
                            <a:schemeClr val="tx1"/>
                          </a:solidFill>
                        </a:rPr>
                        <a:t>kohdeyhmä, segmentti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5E7D6"/>
                        </a:gs>
                        <a:gs pos="50000">
                          <a:srgbClr val="EEF3ED"/>
                        </a:gs>
                        <a:gs pos="100000">
                          <a:srgbClr val="E8EEE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endParaRPr lang="fi-FI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0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noProof="0" dirty="0" smtClean="0">
                          <a:solidFill>
                            <a:schemeClr val="tx1"/>
                          </a:solidFill>
                        </a:rPr>
                        <a:t>Mihin tarpeeseen?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noProof="0" dirty="0" smtClean="0">
                          <a:solidFill>
                            <a:schemeClr val="tx1"/>
                          </a:solidFill>
                        </a:rPr>
                        <a:t>mikä on asiakkaan ongelma tai tarve?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5E7D6"/>
                        </a:gs>
                        <a:gs pos="50000">
                          <a:srgbClr val="EEF3ED"/>
                        </a:gs>
                        <a:gs pos="100000">
                          <a:srgbClr val="E8EEE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endParaRPr lang="fi-FI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068">
                <a:tc>
                  <a:txBody>
                    <a:bodyPr/>
                    <a:lstStyle/>
                    <a:p>
                      <a:pPr lvl="0"/>
                      <a:r>
                        <a:rPr lang="fi-FI" sz="2400" b="0" noProof="0" dirty="0" smtClean="0">
                          <a:solidFill>
                            <a:schemeClr val="tx1"/>
                          </a:solidFill>
                        </a:rPr>
                        <a:t>Mitä?</a:t>
                      </a:r>
                    </a:p>
                    <a:p>
                      <a:pPr lvl="0"/>
                      <a:r>
                        <a:rPr lang="fi-FI" sz="1400" b="0" noProof="0" dirty="0" smtClean="0">
                          <a:solidFill>
                            <a:schemeClr val="tx1"/>
                          </a:solidFill>
                        </a:rPr>
                        <a:t>tarjooman nimi, kuvaus ja/tai kategoria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5E7D6"/>
                        </a:gs>
                        <a:gs pos="50000">
                          <a:srgbClr val="EEF3ED"/>
                        </a:gs>
                        <a:gs pos="100000">
                          <a:srgbClr val="E8EEE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endParaRPr lang="fi-FI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068">
                <a:tc>
                  <a:txBody>
                    <a:bodyPr/>
                    <a:lstStyle/>
                    <a:p>
                      <a:r>
                        <a:rPr lang="fi-FI" sz="2000" b="0" noProof="0" dirty="0" smtClean="0">
                          <a:solidFill>
                            <a:schemeClr val="tx1"/>
                          </a:solidFill>
                        </a:rPr>
                        <a:t>Hyödyt </a:t>
                      </a:r>
                    </a:p>
                    <a:p>
                      <a:r>
                        <a:rPr lang="fi-FI" sz="1400" b="0" noProof="0" dirty="0" smtClean="0">
                          <a:solidFill>
                            <a:schemeClr val="tx1"/>
                          </a:solidFill>
                        </a:rPr>
                        <a:t>kuvaus hyödyistä</a:t>
                      </a:r>
                      <a:endParaRPr lang="fi-FI" sz="1400" b="0" noProof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5E7D6"/>
                        </a:gs>
                        <a:gs pos="50000">
                          <a:srgbClr val="EEF3ED"/>
                        </a:gs>
                        <a:gs pos="100000">
                          <a:srgbClr val="E8EEE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endParaRPr lang="fi-FI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306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2000" b="0" noProof="0" dirty="0" smtClean="0">
                          <a:solidFill>
                            <a:schemeClr val="tx1"/>
                          </a:solidFill>
                        </a:rPr>
                        <a:t>Differointi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400" b="0" noProof="0" dirty="0" smtClean="0">
                          <a:solidFill>
                            <a:schemeClr val="tx1"/>
                          </a:solidFill>
                        </a:rPr>
                        <a:t>miten erottuu muista toimijoista?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>
                      <a:gsLst>
                        <a:gs pos="0">
                          <a:srgbClr val="D5E7D6"/>
                        </a:gs>
                        <a:gs pos="50000">
                          <a:srgbClr val="EEF3ED"/>
                        </a:gs>
                        <a:gs pos="100000">
                          <a:srgbClr val="E8EEEA"/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90488" indent="-90488">
                        <a:buFont typeface="Arial" pitchFamily="34" charset="0"/>
                        <a:buChar char="•"/>
                      </a:pPr>
                      <a:endParaRPr lang="fi-FI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Kyvykkyyksien priorisointi</a:t>
            </a:r>
            <a:endParaRPr lang="fi-FI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991600" cy="4495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Ydinkyvykkyydet (VRIN)</a:t>
            </a:r>
            <a:endParaRPr lang="fi-FI" dirty="0" smtClean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344487" y="1600200"/>
          <a:ext cx="9204080" cy="369156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2331764"/>
                <a:gridCol w="1145386"/>
                <a:gridCol w="1131363"/>
                <a:gridCol w="1008112"/>
                <a:gridCol w="1008112"/>
                <a:gridCol w="1224136"/>
                <a:gridCol w="1355207"/>
              </a:tblGrid>
              <a:tr h="532656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Ydinkyvykkyys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9060" marR="99060" marT="60960" marB="6096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Kyvykkyyden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taso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kumimoji="0" lang="en-US" sz="14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nyt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kumimoji="0" lang="en-US" sz="140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100" b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(1 - 5)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9060" marR="99060" marT="60960" marB="360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Prioriteetti</a:t>
                      </a:r>
                      <a:endParaRPr kumimoji="0" lang="en-US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99060" marR="99060" marT="60960" marB="6096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Is it </a:t>
                      </a: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V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aluable?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Is it </a:t>
                      </a: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R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are?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Is it hard to </a:t>
                      </a: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mitate?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Is it </a:t>
                      </a:r>
                      <a:r>
                        <a:rPr kumimoji="0" lang="en-US" sz="140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N</a:t>
                      </a:r>
                      <a:r>
                        <a:rPr kumimoji="0" lang="en-US" sz="14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on-substitutable?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6000" marR="36000" marT="36000" marB="360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453">
                <a:tc>
                  <a:txBody>
                    <a:bodyPr/>
                    <a:lstStyle/>
                    <a:p>
                      <a:endParaRPr lang="fi-FI" sz="16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84138" indent="-84138" algn="ctr">
                        <a:buFont typeface="Arial" pitchFamily="34" charset="0"/>
                        <a:buNone/>
                      </a:pPr>
                      <a:endParaRPr lang="fi-FI" sz="1900" dirty="0"/>
                    </a:p>
                  </a:txBody>
                  <a:tcPr marL="99060" marR="99060" marT="60960" marB="609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Kyvykkyystekijät</a:t>
            </a:r>
            <a:endParaRPr lang="fi-FI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752600"/>
          <a:ext cx="8991600" cy="48447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&lt;Kohderyhmä&gt;</a:t>
            </a:r>
            <a:endParaRPr lang="fi-FI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50488" y="2414495"/>
          <a:ext cx="9067008" cy="353478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{F5AB1C69-6EDB-4FF4-983F-18BD219EF322}</a:tableStyleId>
              </a:tblPr>
              <a:tblGrid>
                <a:gridCol w="3022336"/>
                <a:gridCol w="3085301"/>
                <a:gridCol w="2959371"/>
              </a:tblGrid>
              <a:tr h="706957">
                <a:tc>
                  <a:txBody>
                    <a:bodyPr/>
                    <a:lstStyle/>
                    <a:p>
                      <a:r>
                        <a:rPr lang="fi-FI" sz="2000" dirty="0" smtClean="0">
                          <a:solidFill>
                            <a:schemeClr val="tx1"/>
                          </a:solidFill>
                        </a:rPr>
                        <a:t>Kyvykkyystekijä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7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 smtClean="0">
                          <a:solidFill>
                            <a:schemeClr val="tx1"/>
                          </a:solidFill>
                        </a:rPr>
                        <a:t>2011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7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00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fi-FI" sz="2000" dirty="0">
                        <a:solidFill>
                          <a:schemeClr val="tx1"/>
                        </a:solidFill>
                      </a:endParaRPr>
                    </a:p>
                  </a:txBody>
                  <a:tcPr marL="99060" marR="9906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E7D6"/>
                    </a:solidFill>
                  </a:tcPr>
                </a:tc>
              </a:tr>
              <a:tr h="706957">
                <a:tc>
                  <a:txBody>
                    <a:bodyPr/>
                    <a:lstStyle/>
                    <a:p>
                      <a:endParaRPr lang="fi-FI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8000" marR="78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957">
                <a:tc>
                  <a:txBody>
                    <a:bodyPr/>
                    <a:lstStyle/>
                    <a:p>
                      <a:endParaRPr lang="fi-FI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8000" marR="78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957">
                <a:tc>
                  <a:txBody>
                    <a:bodyPr/>
                    <a:lstStyle/>
                    <a:p>
                      <a:endParaRPr lang="fi-FI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8000" marR="78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6957">
                <a:tc>
                  <a:txBody>
                    <a:bodyPr/>
                    <a:lstStyle/>
                    <a:p>
                      <a:endParaRPr lang="fi-FI" sz="14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78000" marR="78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fi-FI" sz="1200" dirty="0"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L="39000" marR="39000" marT="36000" marB="36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 bwMode="auto">
          <a:xfrm>
            <a:off x="3368824" y="1844824"/>
            <a:ext cx="6048672" cy="576064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Toimenpiteet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&amp;D-Ware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CECECE"/>
      </a:lt2>
      <a:accent1>
        <a:srgbClr val="EBEBEB"/>
      </a:accent1>
      <a:accent2>
        <a:srgbClr val="232323"/>
      </a:accent2>
      <a:accent3>
        <a:srgbClr val="FFFFFF"/>
      </a:accent3>
      <a:accent4>
        <a:srgbClr val="000000"/>
      </a:accent4>
      <a:accent5>
        <a:srgbClr val="F3F3F3"/>
      </a:accent5>
      <a:accent6>
        <a:srgbClr val="1F1F1F"/>
      </a:accent6>
      <a:hlink>
        <a:srgbClr val="9C9C9C"/>
      </a:hlink>
      <a:folHlink>
        <a:srgbClr val="676767"/>
      </a:folHlink>
    </a:clrScheme>
    <a:fontScheme name="R&amp;D-War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&amp;D-War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&amp;D-War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&amp;D-War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&amp;D-War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&amp;D-War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&amp;D-War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&amp;D-War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R&amp;D-WareTemplate</Template>
  <TotalTime>390</TotalTime>
  <Pages>24</Pages>
  <Words>129</Words>
  <Application>Microsoft Office PowerPoint</Application>
  <PresentationFormat>A4 Paper (210x297 mm)</PresentationFormat>
  <Paragraphs>48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R&amp;D-WareTemplate</vt:lpstr>
      <vt:lpstr>Clip</vt:lpstr>
      <vt:lpstr>Kilpailukykyisen innovaatioprosessin kehittäminen ja johtaminen  Harjoitusmateriaalit</vt:lpstr>
      <vt:lpstr>Slide 2</vt:lpstr>
      <vt:lpstr>Arvolupaus</vt:lpstr>
      <vt:lpstr>Kyvykkyyksien priorisointi</vt:lpstr>
      <vt:lpstr>Ydinkyvykkyydet (VRIN)</vt:lpstr>
      <vt:lpstr>Kyvykkyystekijät</vt:lpstr>
      <vt:lpstr>&lt;Kohderyhmä&gt;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Arvolupausrunko</dc:title>
  <dc:subject>Software Engineering</dc:subject>
  <dc:creator>jko</dc:creator>
  <cp:lastModifiedBy>Jyrki Kontio</cp:lastModifiedBy>
  <cp:revision>8</cp:revision>
  <cp:lastPrinted>1999-08-05T08:46:10Z</cp:lastPrinted>
  <dcterms:created xsi:type="dcterms:W3CDTF">2009-02-27T11:21:44Z</dcterms:created>
  <dcterms:modified xsi:type="dcterms:W3CDTF">2011-05-04T12:42:43Z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jyrki.kontio@ntc.nokia.com</vt:lpwstr>
  </property>
  <property fmtid="{D5CDD505-2E9C-101B-9397-08002B2CF9AE}" pid="8" name="HomePage">
    <vt:lpwstr/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1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J:\_USER\HUT\WWW</vt:lpwstr>
  </property>
</Properties>
</file>